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7"/>
  </p:notesMasterIdLst>
  <p:sldIdLst>
    <p:sldId id="319" r:id="rId2"/>
    <p:sldId id="290" r:id="rId3"/>
    <p:sldId id="379" r:id="rId4"/>
    <p:sldId id="382" r:id="rId5"/>
    <p:sldId id="38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C9D"/>
    <a:srgbClr val="0615A2"/>
    <a:srgbClr val="4177F1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86895" autoAdjust="0"/>
  </p:normalViewPr>
  <p:slideViewPr>
    <p:cSldViewPr>
      <p:cViewPr varScale="1">
        <p:scale>
          <a:sx n="105" d="100"/>
          <a:sy n="105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8519-FEC7-48A2-9012-991BBC64FA6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088E3-49BA-45F5-808D-DE827B9C8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Разумный выбор принтеров этикеток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088E3-49BA-45F5-808D-DE827B9C83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Разумный выбор принтеров этикеток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088E3-49BA-45F5-808D-DE827B9C83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Разумный выбор принтеров этикеток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088E3-49BA-45F5-808D-DE827B9C83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Разумный выбор принтеров этикеток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088E3-49BA-45F5-808D-DE827B9C83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A105D8-FCA5-42FC-AC86-477CBCC83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B658-E32D-49F4-BA62-61AFAB6BE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4725-69E4-420E-BDE4-0F969EA4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572A-134D-4B93-B974-189125446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A0BF-D041-46C6-9187-CC36B276D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5556-FA63-4865-99E0-86CB0E843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3688-B7E6-40B8-ABDF-D3B9B6510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85CE-BD3D-4C66-9EC5-A27F58621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09CA-C9F4-427B-80B4-3DA00346D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5336-096B-433D-A50D-9BA464292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6C15-E864-4ABD-99ED-57496BF3F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BE4-1DC8-49FA-BF64-594C555F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32B4-5714-4214-9D55-0E903C60E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A89091B-7EFC-4AA8-B977-D713C0B0D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8" r:id="rId8"/>
    <p:sldLayoutId id="2147484059" r:id="rId9"/>
    <p:sldLayoutId id="2147484055" r:id="rId10"/>
    <p:sldLayoutId id="2147484056" r:id="rId11"/>
    <p:sldLayoutId id="2147484061" r:id="rId12"/>
    <p:sldLayoutId id="21474840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B3C9D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та\1. ПРОДАЖНАЯ\Ассортимент\Ассортимент 11.12.17\1.Принтеры этикеток\2. Принтеры этикеток Godex\1. Логотип\GoDEX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8" y="4077072"/>
            <a:ext cx="3514672" cy="792088"/>
          </a:xfrm>
          <a:prstGeom prst="rect">
            <a:avLst/>
          </a:prstGeom>
          <a:noFill/>
        </p:spPr>
      </p:pic>
      <p:pic>
        <p:nvPicPr>
          <p:cNvPr id="13314" name="Picture 2" descr="Taiwan Excellence A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142875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5085184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Barcodes made easy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B3C9D"/>
            </a:gs>
            <a:gs pos="8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Работа\1. ПРОДАЖНАЯ\Ассортимент\Ассортимент 11.12.17\1.Принтеры этикеток\2. Принтеры этикеток Godex\1. Логотип\GoDEX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390312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2463279"/>
            <a:ext cx="27510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GE300 / GE330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80228"/>
            <a:ext cx="3286148" cy="342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B3C9D"/>
            </a:gs>
            <a:gs pos="8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797803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Экономичный 4-х дюймовый принтер этикеток от </a:t>
            </a:r>
            <a:r>
              <a:rPr lang="en-US" b="1" dirty="0" err="1" smtClean="0"/>
              <a:t>Godex</a:t>
            </a:r>
            <a:r>
              <a:rPr lang="en-US" b="1" dirty="0" smtClean="0"/>
              <a:t>!</a:t>
            </a:r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530380" y="44624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GE300 / GE330</a:t>
            </a:r>
          </a:p>
        </p:txBody>
      </p:sp>
      <p:pic>
        <p:nvPicPr>
          <p:cNvPr id="1027" name="Picture 3" descr="D:\Работа\1. ПРОДАЖНАЯ\Ассортимент\Ассортимент 11.12.17\1.Принтеры этикеток\2. Принтеры этикеток Godex\1. Логотип\GoDEX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500702"/>
            <a:ext cx="3888432" cy="8763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71810"/>
            <a:ext cx="12813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481539"/>
            <a:ext cx="1304915" cy="13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14356"/>
            <a:ext cx="1752593" cy="17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00232" y="1928802"/>
            <a:ext cx="2833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Ethernet, USB </a:t>
            </a:r>
            <a:r>
              <a:rPr lang="ru-RU" sz="2000" dirty="0" smtClean="0"/>
              <a:t>и </a:t>
            </a:r>
            <a:r>
              <a:rPr lang="en-US" sz="2000" dirty="0" smtClean="0"/>
              <a:t>RS-232</a:t>
            </a:r>
            <a:endParaRPr lang="ru-RU" sz="2000" dirty="0" smtClean="0"/>
          </a:p>
          <a:p>
            <a:r>
              <a:rPr lang="ru-RU" sz="2000" dirty="0" smtClean="0"/>
              <a:t>в базовой комплектации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3286124"/>
            <a:ext cx="5924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Опционально: печатный механизм с выравниванием</a:t>
            </a:r>
          </a:p>
          <a:p>
            <a:r>
              <a:rPr lang="ru-RU" sz="2000" dirty="0" smtClean="0"/>
              <a:t>по левому краю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4669705"/>
            <a:ext cx="4608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Высокая экономическая эффективность,</a:t>
            </a:r>
          </a:p>
          <a:p>
            <a:r>
              <a:rPr lang="ru-RU" sz="2000" dirty="0" smtClean="0"/>
              <a:t>благодаря возможности использования</a:t>
            </a:r>
          </a:p>
          <a:p>
            <a:r>
              <a:rPr lang="ru-RU" sz="2000" dirty="0" smtClean="0"/>
              <a:t>внешнего держателя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6380" y="2500306"/>
            <a:ext cx="3390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Бесплатный полнофункциональный </a:t>
            </a:r>
          </a:p>
          <a:p>
            <a:pPr algn="ctr"/>
            <a:r>
              <a:rPr lang="ru-RU" sz="1600" dirty="0" smtClean="0"/>
              <a:t>софт в комплекте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B3C9D"/>
            </a:gs>
            <a:gs pos="8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2" y="2641298"/>
          <a:ext cx="8064896" cy="3695042"/>
        </p:xfrm>
        <a:graphic>
          <a:graphicData uri="http://schemas.openxmlformats.org/drawingml/2006/table">
            <a:tbl>
              <a:tblPr/>
              <a:tblGrid>
                <a:gridCol w="2990673"/>
                <a:gridCol w="2367026"/>
                <a:gridCol w="2707197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Godex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Godex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GE300/GE330</a:t>
                      </a:r>
                      <a:endParaRPr lang="en-US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G300/G330</a:t>
                      </a:r>
                      <a:endParaRPr lang="en-US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6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Тип печати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Длина 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риббона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(м)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Качество печати (</a:t>
                      </a:r>
                      <a:r>
                        <a:rPr lang="en-US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dpi)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/300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203/300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Скорость печати (мм/сек)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127/102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102/76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Ширина печати (мм)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/105.7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/105.7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Объём памяти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Flash: </a:t>
                      </a:r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Flash: </a:t>
                      </a:r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SDRAM: </a:t>
                      </a:r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SDRAM: </a:t>
                      </a:r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Язык 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EZPL, GEPL, GZPL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EZPL, GEPL, GZPL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Интерфейсы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USB 2.0;RS-232 (DB-9);</a:t>
                      </a:r>
                      <a:r>
                        <a:rPr lang="en-US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Ethernet (RJ-45);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USB 2.0;RS-232 (DB-9);</a:t>
                      </a:r>
                      <a:r>
                        <a:rPr lang="en-US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Ethernet (RJ-45);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Wifi</a:t>
                      </a:r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BT – 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опции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Рекомендуемая нагрузка (этикеток / день)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Опции</a:t>
                      </a:r>
                      <a:endParaRPr lang="en-US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Отрезчик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Внешний держатель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держатель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7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RTC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печатный механизм с выравниванием по левому краю</a:t>
                      </a:r>
                      <a:endParaRPr lang="en-US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71600" y="1412776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Сравнение</a:t>
            </a:r>
            <a:endParaRPr lang="ru-RU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14356"/>
            <a:ext cx="1785950" cy="18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30380" y="44624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GE300 / GE330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B3C9D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та\1. ПРОДАЖНАЯ\Ассортимент\Ассортимент 11.12.17\1.Принтеры этикеток\2. Принтеры этикеток Godex\1. Логотип\GoDEX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500702"/>
            <a:ext cx="4153703" cy="93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30380" y="44624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GE300 / GE330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2860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Сфера применения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56" y="928670"/>
            <a:ext cx="8102110" cy="20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Здравоохранение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Хранение и логистика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Управление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357187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Маркировка пробирок, идентификация пациентов, медицинских и лабораторных записей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357187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Маркировка упаковки, адресные этикетки, серийные номера, </a:t>
            </a:r>
            <a:r>
              <a:rPr lang="ru-RU" sz="1600" dirty="0" err="1" smtClean="0"/>
              <a:t>инвенторизация</a:t>
            </a:r>
            <a:r>
              <a:rPr lang="ru-RU" sz="1600" dirty="0" smtClean="0"/>
              <a:t>, доставка и прочая складская идентификация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3571876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Идентификационные карты, учет документов, контроль доступа, системы библиотечного контроля и организация/ классификация документов</a:t>
            </a:r>
            <a:endParaRPr lang="ru-RU" sz="16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9093"/>
            <a:ext cx="1643074" cy="17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5013</TotalTime>
  <Words>241</Words>
  <Application>Microsoft Office PowerPoint</Application>
  <PresentationFormat>Экран (4:3)</PresentationFormat>
  <Paragraphs>69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</dc:creator>
  <cp:lastModifiedBy>Артур</cp:lastModifiedBy>
  <cp:revision>382</cp:revision>
  <dcterms:created xsi:type="dcterms:W3CDTF">1601-01-01T00:00:00Z</dcterms:created>
  <dcterms:modified xsi:type="dcterms:W3CDTF">2019-09-10T08:32:48Z</dcterms:modified>
</cp:coreProperties>
</file>